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25198"/>
    <a:srgbClr val="000099"/>
    <a:srgbClr val="1C1C1C"/>
    <a:srgbClr val="660066"/>
    <a:srgbClr val="000058"/>
    <a:srgbClr val="2E1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94659" autoAdjust="0"/>
  </p:normalViewPr>
  <p:slideViewPr>
    <p:cSldViewPr>
      <p:cViewPr varScale="1">
        <p:scale>
          <a:sx n="107" d="100"/>
          <a:sy n="107" d="100"/>
        </p:scale>
        <p:origin x="11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A416E3AE-D5EB-4D17-9A22-AE8EA7439B3D}" type="datetimeFigureOut">
              <a:rPr lang="en-US" altLang="en-US"/>
              <a:pPr/>
              <a:t>10/17/2019</a:t>
            </a:fld>
            <a:endParaRPr lang="en-US"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EE9DBD8-7754-4F85-856D-5B993882F658}" type="slidenum">
              <a:rPr lang="en-US" altLang="en-US"/>
              <a:pPr/>
              <a:t>‹N›</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6C4C5F0C-A9C4-46BD-8562-13E6912C334D}" type="datetimeFigureOut">
              <a:rPr lang="en-US" altLang="en-US"/>
              <a:pPr/>
              <a:t>10/17/2019</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F85AD77C-24AC-4216-8027-5EFF8E6D8EBD}" type="slidenum">
              <a:rPr lang="en-US" altLang="en-US"/>
              <a:pPr/>
              <a:t>‹N›</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ltLang="en-US"/>
          </a:p>
        </p:txBody>
      </p:sp>
      <p:sp>
        <p:nvSpPr>
          <p:cNvPr id="5" name="Rectangle 5"/>
          <p:cNvSpPr>
            <a:spLocks noGrp="1" noChangeArrowheads="1"/>
          </p:cNvSpPr>
          <p:nvPr>
            <p:ph type="ftr" sz="quarter" idx="11"/>
          </p:nvPr>
        </p:nvSpPr>
        <p:spPr>
          <a:ln/>
        </p:spPr>
        <p:txBody>
          <a:bodyPr/>
          <a:lstStyle>
            <a:lvl1pPr>
              <a:defRPr/>
            </a:lvl1pPr>
          </a:lstStyle>
          <a:p>
            <a:endParaRPr lang="es-ES" altLang="en-US"/>
          </a:p>
        </p:txBody>
      </p:sp>
      <p:sp>
        <p:nvSpPr>
          <p:cNvPr id="6" name="Rectangle 6"/>
          <p:cNvSpPr>
            <a:spLocks noGrp="1" noChangeArrowheads="1"/>
          </p:cNvSpPr>
          <p:nvPr>
            <p:ph type="sldNum" sz="quarter" idx="12"/>
          </p:nvPr>
        </p:nvSpPr>
        <p:spPr>
          <a:ln/>
        </p:spPr>
        <p:txBody>
          <a:bodyPr/>
          <a:lstStyle>
            <a:lvl1pPr>
              <a:defRPr/>
            </a:lvl1pPr>
          </a:lstStyle>
          <a:p>
            <a:fld id="{99223E8B-D490-49DC-A21E-205D7A59C920}" type="slidenum">
              <a:rPr lang="es-ES" altLang="en-US"/>
              <a:pPr/>
              <a:t>‹N›</a:t>
            </a:fld>
            <a:endParaRPr lang="es-ES" altLang="en-US"/>
          </a:p>
        </p:txBody>
      </p:sp>
    </p:spTree>
    <p:extLst>
      <p:ext uri="{BB962C8B-B14F-4D97-AF65-F5344CB8AC3E}">
        <p14:creationId xmlns:p14="http://schemas.microsoft.com/office/powerpoint/2010/main" val="3885103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ltLang="en-US"/>
          </a:p>
        </p:txBody>
      </p:sp>
      <p:sp>
        <p:nvSpPr>
          <p:cNvPr id="5" name="Rectangle 5"/>
          <p:cNvSpPr>
            <a:spLocks noGrp="1" noChangeArrowheads="1"/>
          </p:cNvSpPr>
          <p:nvPr>
            <p:ph type="ftr" sz="quarter" idx="11"/>
          </p:nvPr>
        </p:nvSpPr>
        <p:spPr>
          <a:ln/>
        </p:spPr>
        <p:txBody>
          <a:bodyPr/>
          <a:lstStyle>
            <a:lvl1pPr>
              <a:defRPr/>
            </a:lvl1pPr>
          </a:lstStyle>
          <a:p>
            <a:endParaRPr lang="es-ES" altLang="en-US"/>
          </a:p>
        </p:txBody>
      </p:sp>
      <p:sp>
        <p:nvSpPr>
          <p:cNvPr id="6" name="Rectangle 6"/>
          <p:cNvSpPr>
            <a:spLocks noGrp="1" noChangeArrowheads="1"/>
          </p:cNvSpPr>
          <p:nvPr>
            <p:ph type="sldNum" sz="quarter" idx="12"/>
          </p:nvPr>
        </p:nvSpPr>
        <p:spPr>
          <a:ln/>
        </p:spPr>
        <p:txBody>
          <a:bodyPr/>
          <a:lstStyle>
            <a:lvl1pPr>
              <a:defRPr/>
            </a:lvl1pPr>
          </a:lstStyle>
          <a:p>
            <a:fld id="{66CB064B-68DA-4DF4-9952-98792F7F70E0}" type="slidenum">
              <a:rPr lang="es-ES" altLang="en-US"/>
              <a:pPr/>
              <a:t>‹N›</a:t>
            </a:fld>
            <a:endParaRPr lang="es-ES" altLang="en-US"/>
          </a:p>
        </p:txBody>
      </p:sp>
    </p:spTree>
    <p:extLst>
      <p:ext uri="{BB962C8B-B14F-4D97-AF65-F5344CB8AC3E}">
        <p14:creationId xmlns:p14="http://schemas.microsoft.com/office/powerpoint/2010/main" val="20508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ltLang="en-US"/>
          </a:p>
        </p:txBody>
      </p:sp>
      <p:sp>
        <p:nvSpPr>
          <p:cNvPr id="5" name="Rectangle 5"/>
          <p:cNvSpPr>
            <a:spLocks noGrp="1" noChangeArrowheads="1"/>
          </p:cNvSpPr>
          <p:nvPr>
            <p:ph type="ftr" sz="quarter" idx="11"/>
          </p:nvPr>
        </p:nvSpPr>
        <p:spPr>
          <a:ln/>
        </p:spPr>
        <p:txBody>
          <a:bodyPr/>
          <a:lstStyle>
            <a:lvl1pPr>
              <a:defRPr/>
            </a:lvl1pPr>
          </a:lstStyle>
          <a:p>
            <a:endParaRPr lang="es-ES" altLang="en-US"/>
          </a:p>
        </p:txBody>
      </p:sp>
      <p:sp>
        <p:nvSpPr>
          <p:cNvPr id="6" name="Rectangle 6"/>
          <p:cNvSpPr>
            <a:spLocks noGrp="1" noChangeArrowheads="1"/>
          </p:cNvSpPr>
          <p:nvPr>
            <p:ph type="sldNum" sz="quarter" idx="12"/>
          </p:nvPr>
        </p:nvSpPr>
        <p:spPr>
          <a:ln/>
        </p:spPr>
        <p:txBody>
          <a:bodyPr/>
          <a:lstStyle>
            <a:lvl1pPr>
              <a:defRPr/>
            </a:lvl1pPr>
          </a:lstStyle>
          <a:p>
            <a:fld id="{411A4172-F845-427E-B1AB-735BD4ED5922}" type="slidenum">
              <a:rPr lang="es-ES" altLang="en-US"/>
              <a:pPr/>
              <a:t>‹N›</a:t>
            </a:fld>
            <a:endParaRPr lang="es-ES" altLang="en-US"/>
          </a:p>
        </p:txBody>
      </p:sp>
    </p:spTree>
    <p:extLst>
      <p:ext uri="{BB962C8B-B14F-4D97-AF65-F5344CB8AC3E}">
        <p14:creationId xmlns:p14="http://schemas.microsoft.com/office/powerpoint/2010/main" val="1091432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ltLang="en-US"/>
          </a:p>
        </p:txBody>
      </p:sp>
      <p:sp>
        <p:nvSpPr>
          <p:cNvPr id="5" name="Rectangle 5"/>
          <p:cNvSpPr>
            <a:spLocks noGrp="1" noChangeArrowheads="1"/>
          </p:cNvSpPr>
          <p:nvPr>
            <p:ph type="ftr" sz="quarter" idx="11"/>
          </p:nvPr>
        </p:nvSpPr>
        <p:spPr>
          <a:ln/>
        </p:spPr>
        <p:txBody>
          <a:bodyPr/>
          <a:lstStyle>
            <a:lvl1pPr>
              <a:defRPr/>
            </a:lvl1pPr>
          </a:lstStyle>
          <a:p>
            <a:endParaRPr lang="es-ES" altLang="en-US"/>
          </a:p>
        </p:txBody>
      </p:sp>
      <p:sp>
        <p:nvSpPr>
          <p:cNvPr id="6" name="Rectangle 6"/>
          <p:cNvSpPr>
            <a:spLocks noGrp="1" noChangeArrowheads="1"/>
          </p:cNvSpPr>
          <p:nvPr>
            <p:ph type="sldNum" sz="quarter" idx="12"/>
          </p:nvPr>
        </p:nvSpPr>
        <p:spPr>
          <a:ln/>
        </p:spPr>
        <p:txBody>
          <a:bodyPr/>
          <a:lstStyle>
            <a:lvl1pPr>
              <a:defRPr/>
            </a:lvl1pPr>
          </a:lstStyle>
          <a:p>
            <a:fld id="{92F4D3B4-FA14-4F75-813E-C5B248219139}" type="slidenum">
              <a:rPr lang="es-ES" altLang="en-US"/>
              <a:pPr/>
              <a:t>‹N›</a:t>
            </a:fld>
            <a:endParaRPr lang="es-ES" altLang="en-US"/>
          </a:p>
        </p:txBody>
      </p:sp>
    </p:spTree>
    <p:extLst>
      <p:ext uri="{BB962C8B-B14F-4D97-AF65-F5344CB8AC3E}">
        <p14:creationId xmlns:p14="http://schemas.microsoft.com/office/powerpoint/2010/main" val="206575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s-ES" altLang="en-US"/>
          </a:p>
        </p:txBody>
      </p:sp>
      <p:sp>
        <p:nvSpPr>
          <p:cNvPr id="5" name="Rectangle 5"/>
          <p:cNvSpPr>
            <a:spLocks noGrp="1" noChangeArrowheads="1"/>
          </p:cNvSpPr>
          <p:nvPr>
            <p:ph type="ftr" sz="quarter" idx="11"/>
          </p:nvPr>
        </p:nvSpPr>
        <p:spPr>
          <a:ln/>
        </p:spPr>
        <p:txBody>
          <a:bodyPr/>
          <a:lstStyle>
            <a:lvl1pPr>
              <a:defRPr/>
            </a:lvl1pPr>
          </a:lstStyle>
          <a:p>
            <a:endParaRPr lang="es-ES" altLang="en-US"/>
          </a:p>
        </p:txBody>
      </p:sp>
      <p:sp>
        <p:nvSpPr>
          <p:cNvPr id="6" name="Rectangle 6"/>
          <p:cNvSpPr>
            <a:spLocks noGrp="1" noChangeArrowheads="1"/>
          </p:cNvSpPr>
          <p:nvPr>
            <p:ph type="sldNum" sz="quarter" idx="12"/>
          </p:nvPr>
        </p:nvSpPr>
        <p:spPr>
          <a:ln/>
        </p:spPr>
        <p:txBody>
          <a:bodyPr/>
          <a:lstStyle>
            <a:lvl1pPr>
              <a:defRPr/>
            </a:lvl1pPr>
          </a:lstStyle>
          <a:p>
            <a:fld id="{342B6397-3023-4BC8-910B-6B6B7C9696CB}" type="slidenum">
              <a:rPr lang="es-ES" altLang="en-US"/>
              <a:pPr/>
              <a:t>‹N›</a:t>
            </a:fld>
            <a:endParaRPr lang="es-ES" altLang="en-US"/>
          </a:p>
        </p:txBody>
      </p:sp>
    </p:spTree>
    <p:extLst>
      <p:ext uri="{BB962C8B-B14F-4D97-AF65-F5344CB8AC3E}">
        <p14:creationId xmlns:p14="http://schemas.microsoft.com/office/powerpoint/2010/main" val="286249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s-ES" altLang="en-US"/>
          </a:p>
        </p:txBody>
      </p:sp>
      <p:sp>
        <p:nvSpPr>
          <p:cNvPr id="6" name="Rectangle 5"/>
          <p:cNvSpPr>
            <a:spLocks noGrp="1" noChangeArrowheads="1"/>
          </p:cNvSpPr>
          <p:nvPr>
            <p:ph type="ftr" sz="quarter" idx="11"/>
          </p:nvPr>
        </p:nvSpPr>
        <p:spPr>
          <a:ln/>
        </p:spPr>
        <p:txBody>
          <a:bodyPr/>
          <a:lstStyle>
            <a:lvl1pPr>
              <a:defRPr/>
            </a:lvl1pPr>
          </a:lstStyle>
          <a:p>
            <a:endParaRPr lang="es-ES" altLang="en-US"/>
          </a:p>
        </p:txBody>
      </p:sp>
      <p:sp>
        <p:nvSpPr>
          <p:cNvPr id="7" name="Rectangle 6"/>
          <p:cNvSpPr>
            <a:spLocks noGrp="1" noChangeArrowheads="1"/>
          </p:cNvSpPr>
          <p:nvPr>
            <p:ph type="sldNum" sz="quarter" idx="12"/>
          </p:nvPr>
        </p:nvSpPr>
        <p:spPr>
          <a:ln/>
        </p:spPr>
        <p:txBody>
          <a:bodyPr/>
          <a:lstStyle>
            <a:lvl1pPr>
              <a:defRPr/>
            </a:lvl1pPr>
          </a:lstStyle>
          <a:p>
            <a:fld id="{0E2C16DE-0751-4CEB-B425-1152CBF6D299}" type="slidenum">
              <a:rPr lang="es-ES" altLang="en-US"/>
              <a:pPr/>
              <a:t>‹N›</a:t>
            </a:fld>
            <a:endParaRPr lang="es-ES" altLang="en-US"/>
          </a:p>
        </p:txBody>
      </p:sp>
    </p:spTree>
    <p:extLst>
      <p:ext uri="{BB962C8B-B14F-4D97-AF65-F5344CB8AC3E}">
        <p14:creationId xmlns:p14="http://schemas.microsoft.com/office/powerpoint/2010/main" val="178058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s-ES" altLang="en-US"/>
          </a:p>
        </p:txBody>
      </p:sp>
      <p:sp>
        <p:nvSpPr>
          <p:cNvPr id="8" name="Rectangle 5"/>
          <p:cNvSpPr>
            <a:spLocks noGrp="1" noChangeArrowheads="1"/>
          </p:cNvSpPr>
          <p:nvPr>
            <p:ph type="ftr" sz="quarter" idx="11"/>
          </p:nvPr>
        </p:nvSpPr>
        <p:spPr>
          <a:ln/>
        </p:spPr>
        <p:txBody>
          <a:bodyPr/>
          <a:lstStyle>
            <a:lvl1pPr>
              <a:defRPr/>
            </a:lvl1pPr>
          </a:lstStyle>
          <a:p>
            <a:endParaRPr lang="es-ES" altLang="en-US"/>
          </a:p>
        </p:txBody>
      </p:sp>
      <p:sp>
        <p:nvSpPr>
          <p:cNvPr id="9" name="Rectangle 6"/>
          <p:cNvSpPr>
            <a:spLocks noGrp="1" noChangeArrowheads="1"/>
          </p:cNvSpPr>
          <p:nvPr>
            <p:ph type="sldNum" sz="quarter" idx="12"/>
          </p:nvPr>
        </p:nvSpPr>
        <p:spPr>
          <a:ln/>
        </p:spPr>
        <p:txBody>
          <a:bodyPr/>
          <a:lstStyle>
            <a:lvl1pPr>
              <a:defRPr/>
            </a:lvl1pPr>
          </a:lstStyle>
          <a:p>
            <a:fld id="{EA5CDC60-7C5B-46B9-AEDB-3A2FDFE3BB3F}" type="slidenum">
              <a:rPr lang="es-ES" altLang="en-US"/>
              <a:pPr/>
              <a:t>‹N›</a:t>
            </a:fld>
            <a:endParaRPr lang="es-ES" altLang="en-US"/>
          </a:p>
        </p:txBody>
      </p:sp>
    </p:spTree>
    <p:extLst>
      <p:ext uri="{BB962C8B-B14F-4D97-AF65-F5344CB8AC3E}">
        <p14:creationId xmlns:p14="http://schemas.microsoft.com/office/powerpoint/2010/main" val="234884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s-ES" altLang="en-US"/>
          </a:p>
        </p:txBody>
      </p:sp>
      <p:sp>
        <p:nvSpPr>
          <p:cNvPr id="4" name="Rectangle 5"/>
          <p:cNvSpPr>
            <a:spLocks noGrp="1" noChangeArrowheads="1"/>
          </p:cNvSpPr>
          <p:nvPr>
            <p:ph type="ftr" sz="quarter" idx="11"/>
          </p:nvPr>
        </p:nvSpPr>
        <p:spPr>
          <a:ln/>
        </p:spPr>
        <p:txBody>
          <a:bodyPr/>
          <a:lstStyle>
            <a:lvl1pPr>
              <a:defRPr/>
            </a:lvl1pPr>
          </a:lstStyle>
          <a:p>
            <a:endParaRPr lang="es-ES" altLang="en-US"/>
          </a:p>
        </p:txBody>
      </p:sp>
      <p:sp>
        <p:nvSpPr>
          <p:cNvPr id="5" name="Rectangle 6"/>
          <p:cNvSpPr>
            <a:spLocks noGrp="1" noChangeArrowheads="1"/>
          </p:cNvSpPr>
          <p:nvPr>
            <p:ph type="sldNum" sz="quarter" idx="12"/>
          </p:nvPr>
        </p:nvSpPr>
        <p:spPr>
          <a:ln/>
        </p:spPr>
        <p:txBody>
          <a:bodyPr/>
          <a:lstStyle>
            <a:lvl1pPr>
              <a:defRPr/>
            </a:lvl1pPr>
          </a:lstStyle>
          <a:p>
            <a:fld id="{160283C5-265A-416B-8324-0C8CB4D8C300}" type="slidenum">
              <a:rPr lang="es-ES" altLang="en-US"/>
              <a:pPr/>
              <a:t>‹N›</a:t>
            </a:fld>
            <a:endParaRPr lang="es-ES" altLang="en-US"/>
          </a:p>
        </p:txBody>
      </p:sp>
    </p:spTree>
    <p:extLst>
      <p:ext uri="{BB962C8B-B14F-4D97-AF65-F5344CB8AC3E}">
        <p14:creationId xmlns:p14="http://schemas.microsoft.com/office/powerpoint/2010/main" val="2062300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s-ES" altLang="en-US"/>
          </a:p>
        </p:txBody>
      </p:sp>
      <p:sp>
        <p:nvSpPr>
          <p:cNvPr id="3" name="Rectangle 5"/>
          <p:cNvSpPr>
            <a:spLocks noGrp="1" noChangeArrowheads="1"/>
          </p:cNvSpPr>
          <p:nvPr>
            <p:ph type="ftr" sz="quarter" idx="11"/>
          </p:nvPr>
        </p:nvSpPr>
        <p:spPr>
          <a:ln/>
        </p:spPr>
        <p:txBody>
          <a:bodyPr/>
          <a:lstStyle>
            <a:lvl1pPr>
              <a:defRPr/>
            </a:lvl1pPr>
          </a:lstStyle>
          <a:p>
            <a:endParaRPr lang="es-ES" altLang="en-US"/>
          </a:p>
        </p:txBody>
      </p:sp>
      <p:sp>
        <p:nvSpPr>
          <p:cNvPr id="4" name="Rectangle 6"/>
          <p:cNvSpPr>
            <a:spLocks noGrp="1" noChangeArrowheads="1"/>
          </p:cNvSpPr>
          <p:nvPr>
            <p:ph type="sldNum" sz="quarter" idx="12"/>
          </p:nvPr>
        </p:nvSpPr>
        <p:spPr>
          <a:ln/>
        </p:spPr>
        <p:txBody>
          <a:bodyPr/>
          <a:lstStyle>
            <a:lvl1pPr>
              <a:defRPr/>
            </a:lvl1pPr>
          </a:lstStyle>
          <a:p>
            <a:fld id="{F628609B-7930-4664-B9EA-7EFC62D7F02F}" type="slidenum">
              <a:rPr lang="es-ES" altLang="en-US"/>
              <a:pPr/>
              <a:t>‹N›</a:t>
            </a:fld>
            <a:endParaRPr lang="es-ES" altLang="en-US"/>
          </a:p>
        </p:txBody>
      </p:sp>
    </p:spTree>
    <p:extLst>
      <p:ext uri="{BB962C8B-B14F-4D97-AF65-F5344CB8AC3E}">
        <p14:creationId xmlns:p14="http://schemas.microsoft.com/office/powerpoint/2010/main" val="2445546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s-ES" altLang="en-US"/>
          </a:p>
        </p:txBody>
      </p:sp>
      <p:sp>
        <p:nvSpPr>
          <p:cNvPr id="6" name="Rectangle 5"/>
          <p:cNvSpPr>
            <a:spLocks noGrp="1" noChangeArrowheads="1"/>
          </p:cNvSpPr>
          <p:nvPr>
            <p:ph type="ftr" sz="quarter" idx="11"/>
          </p:nvPr>
        </p:nvSpPr>
        <p:spPr>
          <a:ln/>
        </p:spPr>
        <p:txBody>
          <a:bodyPr/>
          <a:lstStyle>
            <a:lvl1pPr>
              <a:defRPr/>
            </a:lvl1pPr>
          </a:lstStyle>
          <a:p>
            <a:endParaRPr lang="es-ES" altLang="en-US"/>
          </a:p>
        </p:txBody>
      </p:sp>
      <p:sp>
        <p:nvSpPr>
          <p:cNvPr id="7" name="Rectangle 6"/>
          <p:cNvSpPr>
            <a:spLocks noGrp="1" noChangeArrowheads="1"/>
          </p:cNvSpPr>
          <p:nvPr>
            <p:ph type="sldNum" sz="quarter" idx="12"/>
          </p:nvPr>
        </p:nvSpPr>
        <p:spPr>
          <a:ln/>
        </p:spPr>
        <p:txBody>
          <a:bodyPr/>
          <a:lstStyle>
            <a:lvl1pPr>
              <a:defRPr/>
            </a:lvl1pPr>
          </a:lstStyle>
          <a:p>
            <a:fld id="{29EA26D0-5169-4DF7-9650-86B0D90A9758}" type="slidenum">
              <a:rPr lang="es-ES" altLang="en-US"/>
              <a:pPr/>
              <a:t>‹N›</a:t>
            </a:fld>
            <a:endParaRPr lang="es-ES" altLang="en-US"/>
          </a:p>
        </p:txBody>
      </p:sp>
    </p:spTree>
    <p:extLst>
      <p:ext uri="{BB962C8B-B14F-4D97-AF65-F5344CB8AC3E}">
        <p14:creationId xmlns:p14="http://schemas.microsoft.com/office/powerpoint/2010/main" val="1200138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s-ES" altLang="en-US"/>
          </a:p>
        </p:txBody>
      </p:sp>
      <p:sp>
        <p:nvSpPr>
          <p:cNvPr id="6" name="Rectangle 5"/>
          <p:cNvSpPr>
            <a:spLocks noGrp="1" noChangeArrowheads="1"/>
          </p:cNvSpPr>
          <p:nvPr>
            <p:ph type="ftr" sz="quarter" idx="11"/>
          </p:nvPr>
        </p:nvSpPr>
        <p:spPr>
          <a:ln/>
        </p:spPr>
        <p:txBody>
          <a:bodyPr/>
          <a:lstStyle>
            <a:lvl1pPr>
              <a:defRPr/>
            </a:lvl1pPr>
          </a:lstStyle>
          <a:p>
            <a:endParaRPr lang="es-ES" altLang="en-US"/>
          </a:p>
        </p:txBody>
      </p:sp>
      <p:sp>
        <p:nvSpPr>
          <p:cNvPr id="7" name="Rectangle 6"/>
          <p:cNvSpPr>
            <a:spLocks noGrp="1" noChangeArrowheads="1"/>
          </p:cNvSpPr>
          <p:nvPr>
            <p:ph type="sldNum" sz="quarter" idx="12"/>
          </p:nvPr>
        </p:nvSpPr>
        <p:spPr>
          <a:ln/>
        </p:spPr>
        <p:txBody>
          <a:bodyPr/>
          <a:lstStyle>
            <a:lvl1pPr>
              <a:defRPr/>
            </a:lvl1pPr>
          </a:lstStyle>
          <a:p>
            <a:fld id="{009282DC-DECF-41ED-B38D-71B1B4B1B69D}" type="slidenum">
              <a:rPr lang="es-ES" altLang="en-US"/>
              <a:pPr/>
              <a:t>‹N›</a:t>
            </a:fld>
            <a:endParaRPr lang="es-ES" altLang="en-US"/>
          </a:p>
        </p:txBody>
      </p:sp>
    </p:spTree>
    <p:extLst>
      <p:ext uri="{BB962C8B-B14F-4D97-AF65-F5344CB8AC3E}">
        <p14:creationId xmlns:p14="http://schemas.microsoft.com/office/powerpoint/2010/main" val="112684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eaLnBrk="1" hangingPunct="1">
              <a:defRPr sz="1400"/>
            </a:lvl1pPr>
          </a:lstStyle>
          <a:p>
            <a:endParaRPr lang="es-E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s-E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44969E6F-8A86-4FE5-8150-4D3FF6B6A2AA}" type="slidenum">
              <a:rPr lang="es-ES" altLang="en-US"/>
              <a:pPr/>
              <a:t>‹N›</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Arial" charset="0"/>
          <a:cs typeface="Arial" charset="0"/>
        </a:defRPr>
      </a:lvl2pPr>
      <a:lvl3pPr algn="ctr" rtl="0" eaLnBrk="0" fontAlgn="base" hangingPunct="0">
        <a:spcBef>
          <a:spcPct val="0"/>
        </a:spcBef>
        <a:spcAft>
          <a:spcPct val="0"/>
        </a:spcAft>
        <a:defRPr sz="4400">
          <a:solidFill>
            <a:schemeClr val="tx2"/>
          </a:solidFill>
          <a:latin typeface="Arial" charset="0"/>
          <a:ea typeface="Arial" charset="0"/>
          <a:cs typeface="Arial" charset="0"/>
        </a:defRPr>
      </a:lvl3pPr>
      <a:lvl4pPr algn="ctr" rtl="0" eaLnBrk="0" fontAlgn="base" hangingPunct="0">
        <a:spcBef>
          <a:spcPct val="0"/>
        </a:spcBef>
        <a:spcAft>
          <a:spcPct val="0"/>
        </a:spcAft>
        <a:defRPr sz="4400">
          <a:solidFill>
            <a:schemeClr val="tx2"/>
          </a:solidFill>
          <a:latin typeface="Arial" charset="0"/>
          <a:ea typeface="Arial" charset="0"/>
          <a:cs typeface="Arial" charset="0"/>
        </a:defRPr>
      </a:lvl4pPr>
      <a:lvl5pPr algn="ctr" rtl="0" eaLnBrk="0" fontAlgn="base" hangingPunct="0">
        <a:spcBef>
          <a:spcPct val="0"/>
        </a:spcBef>
        <a:spcAft>
          <a:spcPct val="0"/>
        </a:spcAft>
        <a:defRPr sz="4400">
          <a:solidFill>
            <a:schemeClr val="tx2"/>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8" name="Rectangle 110"/>
          <p:cNvSpPr>
            <a:spLocks noGrp="1" noChangeArrowheads="1"/>
          </p:cNvSpPr>
          <p:nvPr>
            <p:ph type="ctrTitle"/>
          </p:nvPr>
        </p:nvSpPr>
        <p:spPr>
          <a:xfrm>
            <a:off x="251520" y="4149080"/>
            <a:ext cx="8568630" cy="544512"/>
          </a:xfrm>
        </p:spPr>
        <p:txBody>
          <a:bodyPr anchor="ctr"/>
          <a:lstStyle/>
          <a:p>
            <a:pPr algn="l">
              <a:lnSpc>
                <a:spcPct val="150000"/>
              </a:lnSpc>
            </a:pPr>
            <a:r>
              <a:rPr lang="en-ZA" sz="2400" b="1" dirty="0" smtClean="0">
                <a:solidFill>
                  <a:schemeClr val="bg1"/>
                </a:solidFill>
              </a:rPr>
              <a:t>The </a:t>
            </a:r>
            <a:r>
              <a:rPr lang="en-ZA" sz="2400" b="1" dirty="0">
                <a:solidFill>
                  <a:schemeClr val="bg1"/>
                </a:solidFill>
              </a:rPr>
              <a:t>role of representative student associations, current challenges and strategies in </a:t>
            </a:r>
            <a:r>
              <a:rPr lang="en-ZA" sz="2400" b="1" dirty="0" smtClean="0">
                <a:solidFill>
                  <a:schemeClr val="bg1"/>
                </a:solidFill>
              </a:rPr>
              <a:t>response</a:t>
            </a:r>
            <a:endParaRPr lang="en-ZA" sz="3600" b="1" dirty="0">
              <a:solidFill>
                <a:schemeClr val="bg1"/>
              </a:solidFill>
            </a:endParaRPr>
          </a:p>
        </p:txBody>
      </p:sp>
      <p:pic>
        <p:nvPicPr>
          <p:cNvPr id="1536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1484313"/>
            <a:ext cx="3068637"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40288" y="1268413"/>
            <a:ext cx="3408362"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2"/>
          <p:cNvSpPr>
            <a:spLocks noChangeArrowheads="1"/>
          </p:cNvSpPr>
          <p:nvPr/>
        </p:nvSpPr>
        <p:spPr bwMode="auto">
          <a:xfrm>
            <a:off x="5471592" y="5589240"/>
            <a:ext cx="3672408"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ZA" altLang="en-US" sz="1400" dirty="0" smtClean="0">
                <a:solidFill>
                  <a:schemeClr val="bg2"/>
                </a:solidFill>
              </a:rPr>
              <a:t>16 October 2019</a:t>
            </a:r>
          </a:p>
          <a:p>
            <a:pPr eaLnBrk="1" hangingPunct="1">
              <a:spcBef>
                <a:spcPct val="0"/>
              </a:spcBef>
              <a:buFontTx/>
              <a:buNone/>
            </a:pPr>
            <a:r>
              <a:rPr lang="en-ZA" altLang="en-US" sz="1400" dirty="0" err="1" smtClean="0">
                <a:solidFill>
                  <a:schemeClr val="bg2"/>
                </a:solidFill>
              </a:rPr>
              <a:t>Prof.</a:t>
            </a:r>
            <a:r>
              <a:rPr lang="en-ZA" altLang="en-US" sz="1400" dirty="0" smtClean="0">
                <a:solidFill>
                  <a:schemeClr val="bg2"/>
                </a:solidFill>
              </a:rPr>
              <a:t> Thierry M. Luescher</a:t>
            </a:r>
          </a:p>
          <a:p>
            <a:pPr eaLnBrk="1" hangingPunct="1">
              <a:spcBef>
                <a:spcPct val="0"/>
              </a:spcBef>
              <a:buFontTx/>
              <a:buNone/>
            </a:pPr>
            <a:r>
              <a:rPr lang="en-ZA" altLang="en-US" sz="1400" dirty="0" smtClean="0">
                <a:solidFill>
                  <a:schemeClr val="bg2"/>
                </a:solidFill>
              </a:rPr>
              <a:t>tluescher@hsrc.ac.za; +27 83 3505959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835150" y="44450"/>
            <a:ext cx="5545138" cy="981075"/>
          </a:xfrm>
        </p:spPr>
        <p:txBody>
          <a:bodyPr/>
          <a:lstStyle/>
          <a:p>
            <a:pPr eaLnBrk="1" hangingPunct="1"/>
            <a:endParaRPr lang="en-US" altLang="en-US" smtClean="0">
              <a:solidFill>
                <a:schemeClr val="bg1"/>
              </a:solidFill>
            </a:endParaRPr>
          </a:p>
        </p:txBody>
      </p:sp>
      <p:sp>
        <p:nvSpPr>
          <p:cNvPr id="106499" name="Rectangle 3"/>
          <p:cNvSpPr>
            <a:spLocks noGrp="1" noChangeArrowheads="1"/>
          </p:cNvSpPr>
          <p:nvPr>
            <p:ph type="body" idx="1"/>
          </p:nvPr>
        </p:nvSpPr>
        <p:spPr>
          <a:xfrm>
            <a:off x="457200" y="1412776"/>
            <a:ext cx="8229600" cy="4968974"/>
          </a:xfrm>
        </p:spPr>
        <p:txBody>
          <a:bodyPr/>
          <a:lstStyle/>
          <a:p>
            <a:pPr marL="0" indent="0">
              <a:buNone/>
            </a:pPr>
            <a:r>
              <a:rPr lang="en-ZA" b="1" dirty="0"/>
              <a:t>"The role of representative student associations, current challenges and strategies in response"</a:t>
            </a:r>
            <a:r>
              <a:rPr lang="en-ZA" dirty="0"/>
              <a:t>. </a:t>
            </a:r>
            <a:endParaRPr lang="en-ZA" dirty="0" smtClean="0"/>
          </a:p>
          <a:p>
            <a:pPr marL="0" indent="0">
              <a:buNone/>
            </a:pPr>
            <a:endParaRPr lang="en-ZA" dirty="0" smtClean="0"/>
          </a:p>
          <a:p>
            <a:pPr marL="0" indent="0">
              <a:buNone/>
            </a:pPr>
            <a:r>
              <a:rPr lang="en-ZA" sz="2800" dirty="0" smtClean="0"/>
              <a:t>This </a:t>
            </a:r>
            <a:r>
              <a:rPr lang="en-ZA" sz="2800" dirty="0"/>
              <a:t>workshop seeks to explore, and share experiences of, the challenges that representative student associations (such as student unions, student guilds, and student representative councils) experience to their role and how they respond to such challenges. </a:t>
            </a:r>
            <a:endParaRPr lang="en-US" altLang="en-US" sz="2800" dirty="0" smtClean="0"/>
          </a:p>
        </p:txBody>
      </p:sp>
      <p:pic>
        <p:nvPicPr>
          <p:cNvPr id="1638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33375"/>
            <a:ext cx="12954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24750" y="180975"/>
            <a:ext cx="147161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1588294" y="260648"/>
            <a:ext cx="7067550" cy="6408712"/>
          </a:xfrm>
        </p:spPr>
        <p:txBody>
          <a:bodyPr/>
          <a:lstStyle/>
          <a:p>
            <a:pPr marL="0" indent="0">
              <a:buNone/>
            </a:pPr>
            <a:r>
              <a:rPr lang="en-ZA" sz="2800" b="1" dirty="0" smtClean="0"/>
              <a:t>We </a:t>
            </a:r>
            <a:r>
              <a:rPr lang="en-ZA" sz="2800" b="1" dirty="0"/>
              <a:t>will explore questions related to</a:t>
            </a:r>
            <a:r>
              <a:rPr lang="en-ZA" sz="2800" b="1" dirty="0" smtClean="0"/>
              <a:t>:</a:t>
            </a:r>
          </a:p>
          <a:p>
            <a:pPr marL="0" indent="0">
              <a:buNone/>
            </a:pPr>
            <a:endParaRPr lang="en-ZA" sz="2400" dirty="0" smtClean="0"/>
          </a:p>
          <a:p>
            <a:r>
              <a:rPr lang="en-ZA" sz="2200" i="1" dirty="0" smtClean="0"/>
              <a:t>the </a:t>
            </a:r>
            <a:r>
              <a:rPr lang="en-ZA" sz="2200" i="1" dirty="0"/>
              <a:t>different roles of representative student associations, </a:t>
            </a:r>
            <a:endParaRPr lang="en-ZA" sz="2200" dirty="0"/>
          </a:p>
          <a:p>
            <a:r>
              <a:rPr lang="en-ZA" sz="2200" i="1" dirty="0"/>
              <a:t>the effectiveness of student interest representation in formal decision-making structures and processes, </a:t>
            </a:r>
            <a:endParaRPr lang="en-ZA" sz="2200" dirty="0"/>
          </a:p>
          <a:p>
            <a:r>
              <a:rPr lang="en-ZA" sz="2200" i="1" dirty="0"/>
              <a:t>informal interactions with university authorities and stakeholders, and </a:t>
            </a:r>
            <a:endParaRPr lang="en-ZA" sz="2200" dirty="0"/>
          </a:p>
          <a:p>
            <a:r>
              <a:rPr lang="en-ZA" sz="2200" i="1" dirty="0"/>
              <a:t>the experience, effectiveness and impact of student protest action. </a:t>
            </a:r>
            <a:endParaRPr lang="en-ZA" sz="2200" dirty="0"/>
          </a:p>
          <a:p>
            <a:pPr marL="0" indent="0">
              <a:buNone/>
            </a:pPr>
            <a:endParaRPr lang="en-ZA" sz="2000" dirty="0" smtClean="0"/>
          </a:p>
          <a:p>
            <a:pPr marL="0" indent="0">
              <a:buNone/>
            </a:pPr>
            <a:r>
              <a:rPr lang="en-ZA" sz="2000" dirty="0" smtClean="0"/>
              <a:t>Consider in terms of:</a:t>
            </a:r>
          </a:p>
          <a:p>
            <a:pPr marL="457200" indent="-457200">
              <a:buAutoNum type="alphaLcParenBoth"/>
            </a:pPr>
            <a:r>
              <a:rPr lang="en-ZA" sz="2000" dirty="0" smtClean="0"/>
              <a:t>the </a:t>
            </a:r>
            <a:r>
              <a:rPr lang="en-ZA" sz="2000" dirty="0"/>
              <a:t>question of </a:t>
            </a:r>
            <a:r>
              <a:rPr lang="en-ZA" sz="2000" b="1" dirty="0"/>
              <a:t>students’ rights and responsibilities</a:t>
            </a:r>
            <a:r>
              <a:rPr lang="en-ZA" sz="2000" dirty="0"/>
              <a:t> in the context of the rights and responsibilities of other academic stakeholders and the public; </a:t>
            </a:r>
            <a:endParaRPr lang="en-ZA" sz="2000" dirty="0" smtClean="0"/>
          </a:p>
          <a:p>
            <a:pPr marL="457200" indent="-457200">
              <a:buAutoNum type="alphaLcParenBoth"/>
            </a:pPr>
            <a:r>
              <a:rPr lang="en-ZA" sz="2000" dirty="0" smtClean="0"/>
              <a:t>the</a:t>
            </a:r>
            <a:r>
              <a:rPr lang="en-ZA" sz="2000" b="1" dirty="0" smtClean="0"/>
              <a:t> </a:t>
            </a:r>
            <a:r>
              <a:rPr lang="en-ZA" sz="2000" b="1" dirty="0"/>
              <a:t>diversity of institutional and national student bodies </a:t>
            </a:r>
            <a:r>
              <a:rPr lang="en-ZA" sz="2000" dirty="0"/>
              <a:t>and thus the challenge of aggregating ‘the’ student voice.</a:t>
            </a:r>
            <a:endParaRPr lang="en-US" altLang="en-US" sz="2000" dirty="0" smtClean="0"/>
          </a:p>
        </p:txBody>
      </p:sp>
      <p:pic>
        <p:nvPicPr>
          <p:cNvPr id="1741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7638" y="5267325"/>
            <a:ext cx="101441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7638" y="5873750"/>
            <a:ext cx="1014412"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8645</TotalTime>
  <Words>101</Words>
  <Application>Microsoft Office PowerPoint</Application>
  <PresentationFormat>Presentazione su schermo (4:3)</PresentationFormat>
  <Paragraphs>17</Paragraphs>
  <Slides>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vt:i4>
      </vt:variant>
    </vt:vector>
  </HeadingPairs>
  <TitlesOfParts>
    <vt:vector size="6" baseType="lpstr">
      <vt:lpstr>Arial</vt:lpstr>
      <vt:lpstr>Calibri</vt:lpstr>
      <vt:lpstr>Diseño predeterminado</vt:lpstr>
      <vt:lpstr>The role of representative student associations, current challenges and strategies in response</vt:lpstr>
      <vt:lpstr>Presentazione standard di PowerPoint</vt:lpstr>
      <vt:lpstr>Presentazione standard di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Carla Pazzaglia</cp:lastModifiedBy>
  <cp:revision>684</cp:revision>
  <dcterms:created xsi:type="dcterms:W3CDTF">2010-05-23T14:28:12Z</dcterms:created>
  <dcterms:modified xsi:type="dcterms:W3CDTF">2019-10-17T10:00:51Z</dcterms:modified>
</cp:coreProperties>
</file>